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1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8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8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5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4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0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DA8B-84AA-4F46-867D-DD7FFF61669C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037B-BCB9-C04F-A50D-DEB36EBB22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2</cp:revision>
  <dcterms:created xsi:type="dcterms:W3CDTF">2016-08-10T20:09:31Z</dcterms:created>
  <dcterms:modified xsi:type="dcterms:W3CDTF">2016-08-10T20:45:33Z</dcterms:modified>
</cp:coreProperties>
</file>