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BBD4-791D-2048-8EC5-49F5DB51CDF1}" type="datetimeFigureOut">
              <a:rPr lang="en-US" smtClean="0"/>
              <a:t>8/10/16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B71F5-8741-0149-BEA3-C9BED9288E70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954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BBD4-791D-2048-8EC5-49F5DB51CDF1}" type="datetimeFigureOut">
              <a:rPr lang="en-US" smtClean="0"/>
              <a:t>8/10/16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B71F5-8741-0149-BEA3-C9BED9288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100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BBD4-791D-2048-8EC5-49F5DB51CDF1}" type="datetimeFigureOut">
              <a:rPr lang="en-US" smtClean="0"/>
              <a:t>8/10/16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B71F5-8741-0149-BEA3-C9BED9288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312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BBD4-791D-2048-8EC5-49F5DB51CDF1}" type="datetimeFigureOut">
              <a:rPr lang="en-US" smtClean="0"/>
              <a:t>8/10/16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B71F5-8741-0149-BEA3-C9BED9288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07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BBD4-791D-2048-8EC5-49F5DB51CDF1}" type="datetimeFigureOut">
              <a:rPr lang="en-US" smtClean="0"/>
              <a:t>8/10/16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B71F5-8741-0149-BEA3-C9BED9288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79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BBD4-791D-2048-8EC5-49F5DB51CDF1}" type="datetimeFigureOut">
              <a:rPr lang="en-US" smtClean="0"/>
              <a:t>8/10/16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B71F5-8741-0149-BEA3-C9BED9288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988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BBD4-791D-2048-8EC5-49F5DB51CDF1}" type="datetimeFigureOut">
              <a:rPr lang="en-US" smtClean="0"/>
              <a:t>8/10/16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B71F5-8741-0149-BEA3-C9BED9288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269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BBD4-791D-2048-8EC5-49F5DB51CDF1}" type="datetimeFigureOut">
              <a:rPr lang="en-US" smtClean="0"/>
              <a:t>8/10/16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B71F5-8741-0149-BEA3-C9BED9288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97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BBD4-791D-2048-8EC5-49F5DB51CDF1}" type="datetimeFigureOut">
              <a:rPr lang="en-US" smtClean="0"/>
              <a:t>8/10/16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B71F5-8741-0149-BEA3-C9BED9288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58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BBD4-791D-2048-8EC5-49F5DB51CDF1}" type="datetimeFigureOut">
              <a:rPr lang="en-US" smtClean="0"/>
              <a:t>8/10/16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B71F5-8741-0149-BEA3-C9BED9288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052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BBD4-791D-2048-8EC5-49F5DB51CDF1}" type="datetimeFigureOut">
              <a:rPr lang="en-US" smtClean="0"/>
              <a:t>8/10/16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B71F5-8741-0149-BEA3-C9BED9288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50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FBBD4-791D-2048-8EC5-49F5DB51CDF1}" type="datetimeFigureOut">
              <a:rPr lang="en-US" smtClean="0"/>
              <a:t>8/10/16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3B71F5-8741-0149-BEA3-C9BED9288E7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539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014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Sigrid Hall</dc:creator>
  <cp:lastModifiedBy>Sigrid Hall</cp:lastModifiedBy>
  <cp:revision>1</cp:revision>
  <dcterms:created xsi:type="dcterms:W3CDTF">2016-08-10T20:59:16Z</dcterms:created>
  <dcterms:modified xsi:type="dcterms:W3CDTF">2016-08-10T21:00:11Z</dcterms:modified>
</cp:coreProperties>
</file>